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9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-9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DC9F8-7B99-41AC-AA82-5F81832BCA8E}" type="datetimeFigureOut">
              <a:rPr lang="fr-FR" smtClean="0"/>
              <a:pPr/>
              <a:t>06/02/2011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0512D-3912-4CAD-8BFA-0FE11280DB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Claude Elwood Shannon (1916-2001)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23528" y="1475492"/>
            <a:ext cx="5742384" cy="4155565"/>
            <a:chOff x="323528" y="1475492"/>
            <a:chExt cx="5742384" cy="4155565"/>
          </a:xfrm>
        </p:grpSpPr>
        <p:sp>
          <p:nvSpPr>
            <p:cNvPr id="4" name="Rectangle 3"/>
            <p:cNvSpPr/>
            <p:nvPr/>
          </p:nvSpPr>
          <p:spPr>
            <a:xfrm>
              <a:off x="323528" y="1475492"/>
              <a:ext cx="574238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 smtClean="0">
                  <a:latin typeface="Arial" pitchFamily="34" charset="0"/>
                  <a:cs typeface="Arial" pitchFamily="34" charset="0"/>
                </a:rPr>
                <a:t>D’après </a:t>
              </a:r>
              <a:r>
                <a:rPr lang="fr-FR" i="1" dirty="0" err="1" smtClean="0">
                  <a:latin typeface="Arial" pitchFamily="34" charset="0"/>
                  <a:cs typeface="Arial" pitchFamily="34" charset="0"/>
                </a:rPr>
                <a:t>Scientific</a:t>
              </a:r>
              <a:r>
                <a:rPr lang="fr-FR" i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i="1" dirty="0" smtClean="0">
                  <a:latin typeface="Arial" pitchFamily="34" charset="0"/>
                  <a:cs typeface="Arial" pitchFamily="34" charset="0"/>
                </a:rPr>
                <a:t>American</a:t>
              </a:r>
              <a:r>
                <a:rPr lang="fr-FR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225</a:t>
              </a:r>
              <a:r>
                <a:rPr lang="fr-FR" dirty="0" smtClean="0">
                  <a:latin typeface="Arial" pitchFamily="34" charset="0"/>
                  <a:cs typeface="Arial" pitchFamily="34" charset="0"/>
                </a:rPr>
                <a:t> 180 (1971)</a:t>
              </a:r>
              <a:endParaRPr lang="fr-FR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323528" y="2060849"/>
              <a:ext cx="5328592" cy="3570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i="1" dirty="0" smtClean="0">
                  <a:latin typeface="Arial" pitchFamily="34" charset="0"/>
                  <a:cs typeface="Arial" pitchFamily="34" charset="0"/>
                </a:rPr>
                <a:t>“My </a:t>
              </a:r>
              <a:r>
                <a:rPr lang="en-US" i="1" dirty="0" smtClean="0">
                  <a:latin typeface="Arial" pitchFamily="34" charset="0"/>
                  <a:cs typeface="Arial" pitchFamily="34" charset="0"/>
                </a:rPr>
                <a:t>greatest concern was what to call it. I thought of calling it </a:t>
              </a:r>
              <a:r>
                <a:rPr lang="en-US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information</a:t>
              </a:r>
              <a:r>
                <a:rPr lang="en-US" i="1" dirty="0" smtClean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i="1" dirty="0" smtClean="0">
                  <a:latin typeface="Arial" pitchFamily="34" charset="0"/>
                  <a:cs typeface="Arial" pitchFamily="34" charset="0"/>
                </a:rPr>
                <a:t>but the word was overly used, so I decided to call it </a:t>
              </a:r>
              <a:r>
                <a:rPr lang="en-US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uncertainty</a:t>
              </a:r>
              <a:r>
                <a:rPr lang="en-US" i="1" dirty="0" smtClean="0">
                  <a:latin typeface="Arial" pitchFamily="34" charset="0"/>
                  <a:cs typeface="Arial" pitchFamily="34" charset="0"/>
                </a:rPr>
                <a:t>. </a:t>
              </a:r>
              <a:r>
                <a:rPr lang="en-US" i="1" dirty="0" smtClean="0">
                  <a:latin typeface="Arial" pitchFamily="34" charset="0"/>
                  <a:cs typeface="Arial" pitchFamily="34" charset="0"/>
                </a:rPr>
                <a:t>When I discussed it with John von Neumann, he had a better idea. Von Neumann told me</a:t>
              </a:r>
              <a:r>
                <a:rPr lang="en-US" i="1" dirty="0" smtClean="0">
                  <a:latin typeface="Arial" pitchFamily="34" charset="0"/>
                  <a:cs typeface="Arial" pitchFamily="34" charset="0"/>
                </a:rPr>
                <a:t>,</a:t>
              </a:r>
            </a:p>
            <a:p>
              <a:pPr algn="just"/>
              <a:endParaRPr lang="en-US" sz="1000" i="1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r>
                <a:rPr lang="en-US" dirty="0" smtClean="0">
                  <a:latin typeface="Arial" pitchFamily="34" charset="0"/>
                  <a:cs typeface="Arial" pitchFamily="34" charset="0"/>
                </a:rPr>
                <a:t>“</a:t>
              </a:r>
              <a:r>
                <a:rPr lang="en-US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You </a:t>
              </a:r>
              <a:r>
                <a:rPr lang="en-US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should call it entropy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, for two reasons. In the first place your uncertainty function has been used in statistical mechanics under that name, so it already has a name. In the second place, and more important, no one really knows what entropy really is, so in a debate you will always have the 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advantage.”</a:t>
              </a:r>
              <a:r>
                <a:rPr lang="en-US" i="1" dirty="0" smtClean="0">
                  <a:latin typeface="Arial" pitchFamily="34" charset="0"/>
                  <a:cs typeface="Arial" pitchFamily="34" charset="0"/>
                </a:rPr>
                <a:t>”</a:t>
              </a:r>
              <a:endParaRPr lang="fr-FR" i="1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2796" y="1573054"/>
            <a:ext cx="280477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131</Words>
  <Application>Microsoft Office PowerPoint</Application>
  <PresentationFormat>Affichage à l'écran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cp:lastModifiedBy>x</cp:lastModifiedBy>
  <cp:revision>47</cp:revision>
  <dcterms:modified xsi:type="dcterms:W3CDTF">2011-02-06T18:09:42Z</dcterms:modified>
</cp:coreProperties>
</file>