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0" r:id="rId2"/>
    <p:sldId id="268" r:id="rId3"/>
    <p:sldId id="271" r:id="rId4"/>
  </p:sldIdLst>
  <p:sldSz cx="9144000" cy="6858000" type="screen4x3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0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03DC9F8-7B99-41AC-AA82-5F81832BCA8E}" type="datetimeFigureOut">
              <a:rPr lang="fr-FR" smtClean="0"/>
              <a:pPr/>
              <a:t>10/05/2011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9A0512D-3912-4CAD-8BFA-0FE11280DBD2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A0512D-3912-4CAD-8BFA-0FE11280DBD2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10/05/2011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10/05/2011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10/05/2011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10/05/2011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10/05/2011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10/05/2011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10/05/2011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10/05/2011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10/05/2011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10/05/2011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10/05/2011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10/05/2011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2967335"/>
            <a:ext cx="8820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5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Mélanges et solutions</a:t>
            </a:r>
            <a:endParaRPr lang="fr-FR" sz="5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7504" y="118373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 pitchFamily="34" charset="0"/>
                <a:cs typeface="Arial" pitchFamily="34" charset="0"/>
              </a:rPr>
              <a:t>Physique Statistique (L3)</a:t>
            </a:r>
          </a:p>
          <a:p>
            <a:r>
              <a:rPr lang="fr-FR" dirty="0" smtClean="0">
                <a:latin typeface="Arial" pitchFamily="34" charset="0"/>
                <a:cs typeface="Arial" pitchFamily="34" charset="0"/>
              </a:rPr>
              <a:t>ENS-Lyon UCBL (Lyon 1)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6948264" y="11837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 smtClean="0">
                <a:latin typeface="Arial" pitchFamily="34" charset="0"/>
                <a:cs typeface="Arial" pitchFamily="34" charset="0"/>
              </a:rPr>
              <a:t>Frédéric </a:t>
            </a:r>
            <a:r>
              <a:rPr lang="fr-FR" dirty="0" err="1" smtClean="0">
                <a:latin typeface="Arial" pitchFamily="34" charset="0"/>
                <a:cs typeface="Arial" pitchFamily="34" charset="0"/>
              </a:rPr>
              <a:t>Caupin</a:t>
            </a:r>
            <a:endParaRPr lang="fr-F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61764" y="188640"/>
            <a:ext cx="8820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Transition ordre-désordre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988" y="1824038"/>
            <a:ext cx="8582025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29332"/>
            <a:ext cx="4487292" cy="6565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35496" y="188640"/>
            <a:ext cx="4698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Transition ordre-désordre</a:t>
            </a:r>
            <a:endParaRPr lang="fr-FR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5999" y="4835252"/>
            <a:ext cx="4353993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67544" y="1268760"/>
            <a:ext cx="33843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mesure de l’ordre à longue portée par diffraction de neutrons</a:t>
            </a:r>
          </a:p>
          <a:p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latin typeface="Arial" pitchFamily="34" charset="0"/>
                <a:cs typeface="Arial" pitchFamily="34" charset="0"/>
              </a:rPr>
              <a:t>ex : laiton =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CuZn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fr-FR" sz="2000" dirty="0" smtClean="0">
                <a:latin typeface="Arial" pitchFamily="34" charset="0"/>
                <a:cs typeface="Arial" pitchFamily="34" charset="0"/>
                <a:sym typeface="Symbol"/>
              </a:rPr>
              <a:t> </a:t>
            </a:r>
            <a:r>
              <a:rPr lang="fr-FR" sz="2000" dirty="0" err="1" smtClean="0">
                <a:latin typeface="Arial" pitchFamily="34" charset="0"/>
                <a:cs typeface="Arial" pitchFamily="34" charset="0"/>
              </a:rPr>
              <a:t>bcc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J.C. </a:t>
            </a:r>
            <a:r>
              <a:rPr lang="fr-FR" sz="20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Norvell</a:t>
            </a:r>
            <a:r>
              <a:rPr lang="fr-FR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et J. Als-Nielsen, Phys. </a:t>
            </a:r>
            <a:r>
              <a:rPr lang="fr-FR" sz="2000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Rev</a:t>
            </a:r>
            <a:r>
              <a:rPr lang="fr-FR" sz="2000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. B 2, 277-282 (1970)</a:t>
            </a:r>
            <a:endParaRPr lang="fr-FR" sz="2000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635</TotalTime>
  <Words>59</Words>
  <Application>Microsoft Office PowerPoint</Application>
  <PresentationFormat>Affichage à l'écran (4:3)</PresentationFormat>
  <Paragraphs>13</Paragraphs>
  <Slides>3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Diapositive 1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X</cp:lastModifiedBy>
  <cp:revision>43</cp:revision>
  <dcterms:modified xsi:type="dcterms:W3CDTF">2011-05-10T17:49:15Z</dcterms:modified>
</cp:coreProperties>
</file>