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0" r:id="rId2"/>
    <p:sldId id="258" r:id="rId3"/>
    <p:sldId id="273" r:id="rId4"/>
    <p:sldId id="274" r:id="rId5"/>
    <p:sldId id="275" r:id="rId6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3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03DC9F8-7B99-41AC-AA82-5F81832BCA8E}" type="datetimeFigureOut">
              <a:rPr lang="fr-FR" smtClean="0"/>
              <a:pPr/>
              <a:t>27/02/2012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9A0512D-3912-4CAD-8BFA-0FE11280DB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062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27/02/2012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2551837"/>
            <a:ext cx="8820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L’ensemble</a:t>
            </a:r>
            <a:br>
              <a:rPr lang="fr-FR" sz="5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5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microcanonique</a:t>
            </a:r>
            <a:endParaRPr lang="fr-FR" sz="5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504" y="118373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Physique Statistique (L3)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ENS-Lyon UCBL (Lyon 1)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48264" y="11837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latin typeface="Arial" pitchFamily="34" charset="0"/>
                <a:cs typeface="Arial" pitchFamily="34" charset="0"/>
              </a:rPr>
              <a:t>Frédéric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Caupin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95536" y="764704"/>
            <a:ext cx="48965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 smtClean="0">
                <a:latin typeface="Arial" pitchFamily="34" charset="0"/>
                <a:cs typeface="Arial" pitchFamily="34" charset="0"/>
              </a:rPr>
              <a:t>“We may imagine </a:t>
            </a:r>
            <a:r>
              <a:rPr lang="en-US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great number of systems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of the same nature, but differing in the configurations and velocities which they have at a given instant, and differing not merely infinitesimally, but it may be so as to embrace every conceivable combination of configuration and velocities. And here </a:t>
            </a:r>
            <a:r>
              <a:rPr lang="en-US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 may set the problem, not to follow a particular system through its succession of configurations, but to determine how the whole number of systems will be distributed among the various conceivable configurations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and velocities at any required time, when the distribution has been given for some one time</a:t>
            </a:r>
          </a:p>
          <a:p>
            <a:pPr algn="just"/>
            <a:endParaRPr lang="fr-FR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i="1" dirty="0" smtClean="0">
                <a:latin typeface="Arial" pitchFamily="34" charset="0"/>
                <a:cs typeface="Arial" pitchFamily="34" charset="0"/>
              </a:rPr>
              <a:t>What we know about </a:t>
            </a:r>
            <a:r>
              <a:rPr lang="en-US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body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can generally be described most accurately and most simply by saying that it </a:t>
            </a:r>
            <a:r>
              <a:rPr lang="en-US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one taken at random from a great number (ensemble) of bodies which are completely described”</a:t>
            </a:r>
            <a:endParaRPr lang="fr-FR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39752" y="188640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Les ensembles de Gibbs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3688" y="6309320"/>
            <a:ext cx="71287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sz="20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Elementary principles in statistical mechanics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,1902</a:t>
            </a:r>
            <a:endParaRPr lang="fr-FR" sz="2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937853" y="5517232"/>
            <a:ext cx="2500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Josiah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Willard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Gibbs 1839-1903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880844"/>
            <a:ext cx="3360420" cy="456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367644" y="188640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Ludwig Boltzmann 1844-1906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912" y="836712"/>
            <a:ext cx="3870176" cy="580526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1" y="908720"/>
            <a:ext cx="8218378" cy="548016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1" y="901162"/>
            <a:ext cx="8218378" cy="548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4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367644" y="188640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Ludwig Boltzmann 1844-1906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323" y="2636912"/>
            <a:ext cx="78581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1763688" y="1628800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même si (d’après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Uffink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2006)</a:t>
            </a:r>
          </a:p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Boltzmann n’a pas écrit cette formule, mais :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3822424" y="4005064"/>
            <a:ext cx="4278195" cy="2426044"/>
            <a:chOff x="3399629" y="3501008"/>
            <a:chExt cx="4278195" cy="2426044"/>
          </a:xfrm>
        </p:grpSpPr>
        <p:sp>
          <p:nvSpPr>
            <p:cNvPr id="15" name="Flèche vers le bas 14"/>
            <p:cNvSpPr/>
            <p:nvPr/>
          </p:nvSpPr>
          <p:spPr>
            <a:xfrm>
              <a:off x="7164288" y="3501008"/>
              <a:ext cx="360040" cy="1152128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7020272" y="4592976"/>
              <a:ext cx="65755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800" b="1" dirty="0" smtClean="0">
                  <a:latin typeface="Arial" pitchFamily="34" charset="0"/>
                  <a:cs typeface="Arial" pitchFamily="34" charset="0"/>
                  <a:sym typeface="Symbol"/>
                </a:rPr>
                <a:t></a:t>
              </a:r>
              <a:endParaRPr lang="fr-FR" sz="4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lèche vers le bas 16"/>
            <p:cNvSpPr/>
            <p:nvPr/>
          </p:nvSpPr>
          <p:spPr>
            <a:xfrm>
              <a:off x="5436096" y="3861048"/>
              <a:ext cx="360040" cy="792088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4644008" y="4665168"/>
              <a:ext cx="203613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3600" b="1" dirty="0" err="1" smtClean="0">
                  <a:latin typeface="Arial" pitchFamily="34" charset="0"/>
                  <a:cs typeface="Arial" pitchFamily="34" charset="0"/>
                </a:rPr>
                <a:t>k</a:t>
              </a:r>
              <a:r>
                <a:rPr lang="fr-FR" sz="3600" b="1" baseline="-25000" dirty="0" err="1" smtClean="0">
                  <a:latin typeface="Arial" pitchFamily="34" charset="0"/>
                  <a:cs typeface="Arial" pitchFamily="34" charset="0"/>
                </a:rPr>
                <a:t>B</a:t>
              </a:r>
              <a:endParaRPr lang="fr-FR" sz="3600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dans les unités</a:t>
              </a:r>
              <a:br>
                <a:rPr lang="fr-FR" sz="2000" b="1" dirty="0" smtClean="0">
                  <a:latin typeface="Arial" pitchFamily="34" charset="0"/>
                  <a:cs typeface="Arial" pitchFamily="34" charset="0"/>
                </a:rPr>
              </a:b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de Boltzmann</a:t>
              </a:r>
              <a:endParaRPr lang="fr-FR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Flèche vers le bas 18"/>
            <p:cNvSpPr/>
            <p:nvPr/>
          </p:nvSpPr>
          <p:spPr>
            <a:xfrm>
              <a:off x="3491880" y="3861048"/>
              <a:ext cx="360040" cy="792088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3399629" y="4687396"/>
              <a:ext cx="49244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3600" b="1" dirty="0" smtClean="0">
                  <a:latin typeface="Arial" pitchFamily="34" charset="0"/>
                  <a:cs typeface="Arial" pitchFamily="34" charset="0"/>
                </a:rPr>
                <a:t>S</a:t>
              </a:r>
            </a:p>
          </p:txBody>
        </p:sp>
      </p:grpSp>
      <p:sp>
        <p:nvSpPr>
          <p:cNvPr id="22" name="ZoneTexte 21"/>
          <p:cNvSpPr txBox="1"/>
          <p:nvPr/>
        </p:nvSpPr>
        <p:spPr>
          <a:xfrm>
            <a:off x="3167844" y="836712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  = </a:t>
            </a:r>
            <a:r>
              <a:rPr lang="fr-FR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fr-FR" sz="3200" b="1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fr-F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ln </a:t>
            </a:r>
            <a:r>
              <a:rPr lang="fr-FR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</a:t>
            </a:r>
            <a:endParaRPr lang="fr-FR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78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17200"/>
            <a:ext cx="4389120" cy="585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1367644" y="188640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Ludwig Boltzmann 1844-1906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1" y="973170"/>
            <a:ext cx="8218378" cy="5480166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5364088" y="1268760"/>
            <a:ext cx="36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latin typeface="Arial" pitchFamily="34" charset="0"/>
                <a:cs typeface="Arial" pitchFamily="34" charset="0"/>
              </a:rPr>
              <a:t>Cédric Villani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interviendra</a:t>
            </a:r>
          </a:p>
          <a:p>
            <a:pPr algn="ctr"/>
            <a:r>
              <a:rPr lang="fr-FR" sz="2000" b="1" dirty="0" smtClean="0">
                <a:latin typeface="Arial" pitchFamily="34" charset="0"/>
                <a:cs typeface="Arial" pitchFamily="34" charset="0"/>
              </a:rPr>
              <a:t>pendant le cours</a:t>
            </a:r>
          </a:p>
          <a:p>
            <a:pPr algn="ctr"/>
            <a:r>
              <a:rPr lang="fr-FR" sz="2000" b="1" dirty="0" smtClean="0">
                <a:latin typeface="Arial" pitchFamily="34" charset="0"/>
                <a:cs typeface="Arial" pitchFamily="34" charset="0"/>
              </a:rPr>
              <a:t>du 14 mars 2012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06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217</Words>
  <Application>Microsoft Office PowerPoint</Application>
  <PresentationFormat>Affichage à l'écran (4:3)</PresentationFormat>
  <Paragraphs>24</Paragraphs>
  <Slides>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fcaupin</dc:creator>
  <cp:lastModifiedBy>fcaupin</cp:lastModifiedBy>
  <cp:revision>48</cp:revision>
  <dcterms:modified xsi:type="dcterms:W3CDTF">2012-02-27T10:25:15Z</dcterms:modified>
</cp:coreProperties>
</file>